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B31"/>
    <a:srgbClr val="00447C"/>
    <a:srgbClr val="363795"/>
    <a:srgbClr val="F26539"/>
    <a:srgbClr val="F3D1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99"/>
    <p:restoredTop sz="94521"/>
  </p:normalViewPr>
  <p:slideViewPr>
    <p:cSldViewPr snapToGrid="0" showGuides="1">
      <p:cViewPr varScale="1">
        <p:scale>
          <a:sx n="154" d="100"/>
          <a:sy n="154" d="100"/>
        </p:scale>
        <p:origin x="872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43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217022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030B60D-EC84-4F1A-78DB-F3CB2CD983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F46E251D-4D99-E625-71EE-55C8E6320B0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35257" y="833664"/>
            <a:ext cx="2392584" cy="3073215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200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3BE34-58FC-4A65-C69A-FAC1860E1A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35368" y="3990569"/>
            <a:ext cx="2392363" cy="633413"/>
          </a:xfrm>
          <a:prstGeom prst="rect">
            <a:avLst/>
          </a:prstGeom>
          <a:noFill/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Optional: </a:t>
            </a:r>
            <a:br>
              <a:rPr lang="en-US" dirty="0"/>
            </a:br>
            <a:r>
              <a:rPr lang="en-US" dirty="0"/>
              <a:t>Add Session Title</a:t>
            </a:r>
          </a:p>
        </p:txBody>
      </p:sp>
    </p:spTree>
    <p:extLst>
      <p:ext uri="{BB962C8B-B14F-4D97-AF65-F5344CB8AC3E}">
        <p14:creationId xmlns:p14="http://schemas.microsoft.com/office/powerpoint/2010/main" val="1873340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064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575BDB-CA57-DFE5-CD87-8CD28BE2F0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35257" y="526093"/>
            <a:ext cx="2392584" cy="3073215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76E5C0-3A6C-2F84-8CF4-FA97AF33FDEE}"/>
              </a:ext>
            </a:extLst>
          </p:cNvPr>
          <p:cNvSpPr txBox="1"/>
          <p:nvPr/>
        </p:nvSpPr>
        <p:spPr>
          <a:xfrm>
            <a:off x="616159" y="752991"/>
            <a:ext cx="2830665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0EB3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Join me at</a:t>
            </a:r>
          </a:p>
        </p:txBody>
      </p:sp>
    </p:spTree>
    <p:extLst>
      <p:ext uri="{BB962C8B-B14F-4D97-AF65-F5344CB8AC3E}">
        <p14:creationId xmlns:p14="http://schemas.microsoft.com/office/powerpoint/2010/main" val="3733497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ocial Sharing Template - 1920x1080" id="{89F4E4FB-19FA-C942-AF58-210424B332CE}" vid="{CDD6E3F6-EDC6-D846-B0B8-4E7C5E00C24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984C77E61E1944A576C3FF40DA1C60" ma:contentTypeVersion="13" ma:contentTypeDescription="Create a new document." ma:contentTypeScope="" ma:versionID="57ee7880ed5d3a28ab2a33871dfd9ec5">
  <xsd:schema xmlns:xsd="http://www.w3.org/2001/XMLSchema" xmlns:xs="http://www.w3.org/2001/XMLSchema" xmlns:p="http://schemas.microsoft.com/office/2006/metadata/properties" xmlns:ns2="6f9c0428-a2e2-4262-8bcd-dc73a75b3d14" xmlns:ns3="33d8a156-9833-4d18-ae55-56717b87c22c" targetNamespace="http://schemas.microsoft.com/office/2006/metadata/properties" ma:root="true" ma:fieldsID="4e7056577f04a3791036161ba48854be" ns2:_="" ns3:_="">
    <xsd:import namespace="6f9c0428-a2e2-4262-8bcd-dc73a75b3d14"/>
    <xsd:import namespace="33d8a156-9833-4d18-ae55-56717b87c2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9c0428-a2e2-4262-8bcd-dc73a75b3d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8484563-b27b-4476-b15e-71ccd6e932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d8a156-9833-4d18-ae55-56717b87c22c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1573f203-9042-49d5-84e4-6350369416ef}" ma:internalName="TaxCatchAll" ma:showField="CatchAllData" ma:web="33d8a156-9833-4d18-ae55-56717b87c2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f9c0428-a2e2-4262-8bcd-dc73a75b3d14">
      <Terms xmlns="http://schemas.microsoft.com/office/infopath/2007/PartnerControls"/>
    </lcf76f155ced4ddcb4097134ff3c332f>
    <TaxCatchAll xmlns="33d8a156-9833-4d18-ae55-56717b87c22c" xsi:nil="true"/>
  </documentManagement>
</p:properties>
</file>

<file path=customXml/itemProps1.xml><?xml version="1.0" encoding="utf-8"?>
<ds:datastoreItem xmlns:ds="http://schemas.openxmlformats.org/officeDocument/2006/customXml" ds:itemID="{32352317-B3D7-498D-AFC9-CB0B2BE14199}"/>
</file>

<file path=customXml/itemProps2.xml><?xml version="1.0" encoding="utf-8"?>
<ds:datastoreItem xmlns:ds="http://schemas.openxmlformats.org/officeDocument/2006/customXml" ds:itemID="{7BF6F781-072C-4163-A25D-6F332A932ED7}"/>
</file>

<file path=customXml/itemProps3.xml><?xml version="1.0" encoding="utf-8"?>
<ds:datastoreItem xmlns:ds="http://schemas.openxmlformats.org/officeDocument/2006/customXml" ds:itemID="{0158AFBB-324C-480E-8F50-15F7432853FC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3</Words>
  <Application>Microsoft Macintosh PowerPoint</Application>
  <PresentationFormat>On-screen Show (16:9)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Tahoma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Stacy Hocking</dc:creator>
  <cp:lastModifiedBy>Kaelyn Cline</cp:lastModifiedBy>
  <cp:revision>17</cp:revision>
  <dcterms:created xsi:type="dcterms:W3CDTF">2025-04-17T22:03:47Z</dcterms:created>
  <dcterms:modified xsi:type="dcterms:W3CDTF">2026-07-22T15:43:03Z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0x010100BD984C77E61E1944A576C3FF40DA1C60</vt:lpwstr>
  </property>
</Properties>
</file>